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8" r:id="rId6"/>
    <p:sldId id="260" r:id="rId7"/>
    <p:sldId id="261" r:id="rId8"/>
    <p:sldId id="262" r:id="rId9"/>
    <p:sldId id="263" r:id="rId10"/>
    <p:sldId id="267"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napToObjects="1">
      <p:cViewPr varScale="1">
        <p:scale>
          <a:sx n="57" d="100"/>
          <a:sy n="57"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8D762-3526-4640-A7B8-C6791E307BCC}" type="datetimeFigureOut">
              <a:rPr lang="en-IN" smtClean="0"/>
              <a:t>03-10-2024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C7677-4CB9-44BF-A10B-55FD541C004D}" type="slidenum">
              <a:rPr lang="en-IN" smtClean="0"/>
              <a:t>‹#›</a:t>
            </a:fld>
            <a:endParaRPr lang="en-IN"/>
          </a:p>
        </p:txBody>
      </p:sp>
    </p:spTree>
    <p:extLst>
      <p:ext uri="{BB962C8B-B14F-4D97-AF65-F5344CB8AC3E}">
        <p14:creationId xmlns:p14="http://schemas.microsoft.com/office/powerpoint/2010/main" val="3548687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AC7677-4CB9-44BF-A10B-55FD541C004D}" type="slidenum">
              <a:rPr lang="en-IN" smtClean="0"/>
              <a:t>1</a:t>
            </a:fld>
            <a:endParaRPr lang="en-IN"/>
          </a:p>
        </p:txBody>
      </p:sp>
    </p:spTree>
    <p:extLst>
      <p:ext uri="{BB962C8B-B14F-4D97-AF65-F5344CB8AC3E}">
        <p14:creationId xmlns:p14="http://schemas.microsoft.com/office/powerpoint/2010/main" val="3900453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AC7677-4CB9-44BF-A10B-55FD541C004D}" type="slidenum">
              <a:rPr lang="en-IN" smtClean="0"/>
              <a:t>4</a:t>
            </a:fld>
            <a:endParaRPr lang="en-IN"/>
          </a:p>
        </p:txBody>
      </p:sp>
    </p:spTree>
    <p:extLst>
      <p:ext uri="{BB962C8B-B14F-4D97-AF65-F5344CB8AC3E}">
        <p14:creationId xmlns:p14="http://schemas.microsoft.com/office/powerpoint/2010/main" val="2212805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10/3/2024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10/3/2024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rshavardhanreddy2004/Team-Project.git" TargetMode="External"/><Relationship Id="rId2" Type="http://schemas.openxmlformats.org/officeDocument/2006/relationships/hyperlink" Target="https://team-project-4b6s.onrender.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ECB80-2948-5902-D152-F7B32777AC55}"/>
              </a:ext>
            </a:extLst>
          </p:cNvPr>
          <p:cNvSpPr>
            <a:spLocks noGrp="1"/>
          </p:cNvSpPr>
          <p:nvPr>
            <p:ph type="ctrTitle"/>
          </p:nvPr>
        </p:nvSpPr>
        <p:spPr/>
        <p:txBody>
          <a:bodyPr/>
          <a:lstStyle/>
          <a:p>
            <a:r>
              <a:rPr lang="en-US">
                <a:solidFill>
                  <a:srgbClr val="00B050"/>
                </a:solidFill>
              </a:rPr>
              <a:t>Fertilizer Shop Find</a:t>
            </a:r>
            <a:endParaRPr lang="en-IN" dirty="0">
              <a:solidFill>
                <a:srgbClr val="00B050"/>
              </a:solidFill>
            </a:endParaRPr>
          </a:p>
        </p:txBody>
      </p:sp>
      <p:sp>
        <p:nvSpPr>
          <p:cNvPr id="3" name="Subtitle 2">
            <a:extLst>
              <a:ext uri="{FF2B5EF4-FFF2-40B4-BE49-F238E27FC236}">
                <a16:creationId xmlns:a16="http://schemas.microsoft.com/office/drawing/2014/main" id="{14E54810-6EB2-6FC5-93A8-2BEE264C99EB}"/>
              </a:ext>
            </a:extLst>
          </p:cNvPr>
          <p:cNvSpPr>
            <a:spLocks noGrp="1"/>
          </p:cNvSpPr>
          <p:nvPr>
            <p:ph type="subTitle" idx="1"/>
          </p:nvPr>
        </p:nvSpPr>
        <p:spPr>
          <a:xfrm>
            <a:off x="6270171" y="3570513"/>
            <a:ext cx="3831771" cy="1796143"/>
          </a:xfrm>
        </p:spPr>
        <p:txBody>
          <a:bodyPr>
            <a:noAutofit/>
          </a:bodyPr>
          <a:lstStyle/>
          <a:p>
            <a:r>
              <a:rPr lang="en-US" sz="1800" dirty="0">
                <a:solidFill>
                  <a:srgbClr val="7030A0"/>
                </a:solidFill>
              </a:rPr>
              <a:t>Team-20 (AIML-B)</a:t>
            </a:r>
          </a:p>
          <a:p>
            <a:r>
              <a:rPr lang="en-US" sz="1800" dirty="0">
                <a:solidFill>
                  <a:srgbClr val="FF0000"/>
                </a:solidFill>
              </a:rPr>
              <a:t>22EG107B26</a:t>
            </a:r>
          </a:p>
          <a:p>
            <a:r>
              <a:rPr lang="en-US" sz="1800" dirty="0">
                <a:solidFill>
                  <a:srgbClr val="FF0000"/>
                </a:solidFill>
              </a:rPr>
              <a:t>22EG107B48</a:t>
            </a:r>
          </a:p>
          <a:p>
            <a:r>
              <a:rPr lang="en-IN" sz="1800" dirty="0">
                <a:solidFill>
                  <a:srgbClr val="FF0000"/>
                </a:solidFill>
              </a:rPr>
              <a:t>22EG107B65</a:t>
            </a:r>
          </a:p>
        </p:txBody>
      </p:sp>
    </p:spTree>
    <p:extLst>
      <p:ext uri="{BB962C8B-B14F-4D97-AF65-F5344CB8AC3E}">
        <p14:creationId xmlns:p14="http://schemas.microsoft.com/office/powerpoint/2010/main" val="4111152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BD3E-E838-083A-FEB7-46EACDE0EB81}"/>
              </a:ext>
            </a:extLst>
          </p:cNvPr>
          <p:cNvSpPr>
            <a:spLocks noGrp="1"/>
          </p:cNvSpPr>
          <p:nvPr>
            <p:ph type="title"/>
          </p:nvPr>
        </p:nvSpPr>
        <p:spPr>
          <a:xfrm>
            <a:off x="-1121229" y="1276047"/>
            <a:ext cx="10624455" cy="912436"/>
          </a:xfrm>
        </p:spPr>
        <p:txBody>
          <a:bodyPr>
            <a:normAutofit/>
          </a:bodyPr>
          <a:lstStyle/>
          <a:p>
            <a:r>
              <a:rPr lang="en-IN" sz="4800" dirty="0">
                <a:solidFill>
                  <a:srgbClr val="00B0F0"/>
                </a:solidFill>
              </a:rPr>
              <a:t>Demo of The Project:</a:t>
            </a:r>
          </a:p>
        </p:txBody>
      </p:sp>
      <p:pic>
        <p:nvPicPr>
          <p:cNvPr id="3" name="WhatsApp Video 2024-09-24 at 22.29.31_a3236d56">
            <a:hlinkClick r:id="" action="ppaction://media"/>
            <a:extLst>
              <a:ext uri="{FF2B5EF4-FFF2-40B4-BE49-F238E27FC236}">
                <a16:creationId xmlns:a16="http://schemas.microsoft.com/office/drawing/2014/main" id="{595FA978-F9B8-9688-B203-C6A5D98D71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90511" y="2286454"/>
            <a:ext cx="8128000" cy="3918404"/>
          </a:xfrm>
          <a:prstGeom prst="rect">
            <a:avLst/>
          </a:prstGeom>
        </p:spPr>
      </p:pic>
    </p:spTree>
    <p:extLst>
      <p:ext uri="{BB962C8B-B14F-4D97-AF65-F5344CB8AC3E}">
        <p14:creationId xmlns:p14="http://schemas.microsoft.com/office/powerpoint/2010/main" val="337068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1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CDA72-86B6-4B8B-E075-E2CA13FF606C}"/>
              </a:ext>
            </a:extLst>
          </p:cNvPr>
          <p:cNvSpPr>
            <a:spLocks noGrp="1"/>
          </p:cNvSpPr>
          <p:nvPr>
            <p:ph type="title"/>
          </p:nvPr>
        </p:nvSpPr>
        <p:spPr>
          <a:xfrm>
            <a:off x="-2098219" y="1320797"/>
            <a:ext cx="9601196" cy="1303867"/>
          </a:xfrm>
        </p:spPr>
        <p:txBody>
          <a:bodyPr>
            <a:normAutofit/>
          </a:bodyPr>
          <a:lstStyle/>
          <a:p>
            <a:r>
              <a:rPr lang="en-IN" sz="4800" dirty="0">
                <a:solidFill>
                  <a:schemeClr val="accent4">
                    <a:lumMod val="75000"/>
                  </a:schemeClr>
                </a:solidFill>
              </a:rPr>
              <a:t>Links:</a:t>
            </a:r>
          </a:p>
        </p:txBody>
      </p:sp>
      <p:sp>
        <p:nvSpPr>
          <p:cNvPr id="3" name="Content Placeholder 2">
            <a:extLst>
              <a:ext uri="{FF2B5EF4-FFF2-40B4-BE49-F238E27FC236}">
                <a16:creationId xmlns:a16="http://schemas.microsoft.com/office/drawing/2014/main" id="{573B4DBB-38A2-6B05-E2FB-9234BB65C483}"/>
              </a:ext>
            </a:extLst>
          </p:cNvPr>
          <p:cNvSpPr>
            <a:spLocks noGrp="1"/>
          </p:cNvSpPr>
          <p:nvPr>
            <p:ph idx="1"/>
          </p:nvPr>
        </p:nvSpPr>
        <p:spPr>
          <a:xfrm>
            <a:off x="1237787" y="1895707"/>
            <a:ext cx="9636508" cy="2419815"/>
          </a:xfrm>
        </p:spPr>
        <p:txBody>
          <a:bodyPr/>
          <a:lstStyle/>
          <a:p>
            <a:pPr marL="0" indent="0">
              <a:buNone/>
            </a:pPr>
            <a:endParaRPr lang="en-IN" sz="3600" dirty="0">
              <a:solidFill>
                <a:srgbClr val="0070C0"/>
              </a:solidFill>
              <a:hlinkClick r:id="rId2">
                <a:extLst>
                  <a:ext uri="{A12FA001-AC4F-418D-AE19-62706E023703}">
                    <ahyp:hlinkClr xmlns:ahyp="http://schemas.microsoft.com/office/drawing/2018/hyperlinkcolor" val="tx"/>
                  </a:ext>
                </a:extLst>
              </a:hlinkClick>
            </a:endParaRPr>
          </a:p>
          <a:p>
            <a:pPr marL="0" indent="0">
              <a:buNone/>
            </a:pPr>
            <a:r>
              <a:rPr lang="en-IN" sz="3600" dirty="0">
                <a:solidFill>
                  <a:srgbClr val="0070C0"/>
                </a:solidFill>
                <a:hlinkClick r:id="rId2">
                  <a:extLst>
                    <a:ext uri="{A12FA001-AC4F-418D-AE19-62706E023703}">
                      <ahyp:hlinkClr xmlns:ahyp="http://schemas.microsoft.com/office/drawing/2018/hyperlinkcolor" val="tx"/>
                    </a:ext>
                  </a:extLst>
                </a:hlinkClick>
              </a:rPr>
              <a:t>Project Link:</a:t>
            </a:r>
          </a:p>
          <a:p>
            <a:pPr marL="0" indent="0">
              <a:buNone/>
            </a:pPr>
            <a:r>
              <a:rPr lang="en-IN" sz="3600" dirty="0">
                <a:solidFill>
                  <a:srgbClr val="FF0000"/>
                </a:solidFill>
              </a:rPr>
              <a:t>https://team-project-1-t7t6.onrender.com/</a:t>
            </a:r>
            <a:endParaRPr lang="en-IN" dirty="0">
              <a:solidFill>
                <a:srgbClr val="FF0000"/>
              </a:solidFill>
            </a:endParaRPr>
          </a:p>
        </p:txBody>
      </p:sp>
      <p:sp>
        <p:nvSpPr>
          <p:cNvPr id="5" name="TextBox 4">
            <a:extLst>
              <a:ext uri="{FF2B5EF4-FFF2-40B4-BE49-F238E27FC236}">
                <a16:creationId xmlns:a16="http://schemas.microsoft.com/office/drawing/2014/main" id="{7F388A2F-368A-ED0E-E4A2-E30A91A99CE7}"/>
              </a:ext>
            </a:extLst>
          </p:cNvPr>
          <p:cNvSpPr txBox="1"/>
          <p:nvPr/>
        </p:nvSpPr>
        <p:spPr>
          <a:xfrm>
            <a:off x="111513" y="4125951"/>
            <a:ext cx="11318488" cy="1754326"/>
          </a:xfrm>
          <a:prstGeom prst="rect">
            <a:avLst/>
          </a:prstGeom>
          <a:noFill/>
        </p:spPr>
        <p:txBody>
          <a:bodyPr wrap="square">
            <a:spAutoFit/>
          </a:bodyPr>
          <a:lstStyle/>
          <a:p>
            <a:pPr algn="ctr"/>
            <a:r>
              <a:rPr lang="en-IN" sz="3600" dirty="0">
                <a:solidFill>
                  <a:srgbClr val="0070C0"/>
                </a:solidFill>
                <a:hlinkClick r:id="rId3">
                  <a:extLst>
                    <a:ext uri="{A12FA001-AC4F-418D-AE19-62706E023703}">
                      <ahyp:hlinkClr xmlns:ahyp="http://schemas.microsoft.com/office/drawing/2018/hyperlinkcolor" val="tx"/>
                    </a:ext>
                  </a:extLst>
                </a:hlinkClick>
              </a:rPr>
              <a:t>GitHub Link:                                                                                  </a:t>
            </a:r>
            <a:r>
              <a:rPr lang="en-IN" sz="3600" dirty="0">
                <a:solidFill>
                  <a:srgbClr val="FF0000"/>
                </a:solidFill>
                <a:hlinkClick r:id="rId3">
                  <a:extLst>
                    <a:ext uri="{A12FA001-AC4F-418D-AE19-62706E023703}">
                      <ahyp:hlinkClr xmlns:ahyp="http://schemas.microsoft.com/office/drawing/2018/hyperlinkcolor" val="tx"/>
                    </a:ext>
                  </a:extLst>
                </a:hlinkClick>
              </a:rPr>
              <a:t>https://github.com/Harshavardhanreddy2004/Team-Project.git</a:t>
            </a:r>
            <a:endParaRPr lang="en-IN" sz="3600" dirty="0">
              <a:solidFill>
                <a:srgbClr val="FF0000"/>
              </a:solidFill>
            </a:endParaRPr>
          </a:p>
        </p:txBody>
      </p:sp>
    </p:spTree>
    <p:extLst>
      <p:ext uri="{BB962C8B-B14F-4D97-AF65-F5344CB8AC3E}">
        <p14:creationId xmlns:p14="http://schemas.microsoft.com/office/powerpoint/2010/main" val="223251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B4605-A517-5C62-CD15-167BC9E32077}"/>
              </a:ext>
            </a:extLst>
          </p:cNvPr>
          <p:cNvSpPr>
            <a:spLocks noGrp="1"/>
          </p:cNvSpPr>
          <p:nvPr>
            <p:ph type="title"/>
          </p:nvPr>
        </p:nvSpPr>
        <p:spPr>
          <a:xfrm>
            <a:off x="1830012" y="2405742"/>
            <a:ext cx="8158688" cy="1561263"/>
          </a:xfrm>
        </p:spPr>
        <p:txBody>
          <a:bodyPr>
            <a:normAutofit/>
          </a:bodyPr>
          <a:lstStyle/>
          <a:p>
            <a:r>
              <a:rPr lang="en-IN" sz="9600" dirty="0"/>
              <a:t>Thank You</a:t>
            </a:r>
          </a:p>
        </p:txBody>
      </p:sp>
    </p:spTree>
    <p:extLst>
      <p:ext uri="{BB962C8B-B14F-4D97-AF65-F5344CB8AC3E}">
        <p14:creationId xmlns:p14="http://schemas.microsoft.com/office/powerpoint/2010/main" val="167748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11B92-0FBF-B865-3687-9089E4A6C9DE}"/>
              </a:ext>
            </a:extLst>
          </p:cNvPr>
          <p:cNvSpPr>
            <a:spLocks noGrp="1"/>
          </p:cNvSpPr>
          <p:nvPr>
            <p:ph type="title"/>
          </p:nvPr>
        </p:nvSpPr>
        <p:spPr>
          <a:xfrm>
            <a:off x="1295402" y="982132"/>
            <a:ext cx="9601196" cy="1434497"/>
          </a:xfrm>
        </p:spPr>
        <p:txBody>
          <a:bodyPr>
            <a:noAutofit/>
          </a:bodyPr>
          <a:lstStyle/>
          <a:p>
            <a:pPr algn="just"/>
            <a:r>
              <a:rPr lang="en-IN" sz="9600" dirty="0">
                <a:solidFill>
                  <a:srgbClr val="00B0F0"/>
                </a:solidFill>
              </a:rPr>
              <a:t>Description:</a:t>
            </a:r>
          </a:p>
        </p:txBody>
      </p:sp>
      <p:sp>
        <p:nvSpPr>
          <p:cNvPr id="3" name="Content Placeholder 2">
            <a:extLst>
              <a:ext uri="{FF2B5EF4-FFF2-40B4-BE49-F238E27FC236}">
                <a16:creationId xmlns:a16="http://schemas.microsoft.com/office/drawing/2014/main" id="{1BE3531F-3F40-B088-4F5B-A529F40A510C}"/>
              </a:ext>
            </a:extLst>
          </p:cNvPr>
          <p:cNvSpPr>
            <a:spLocks noGrp="1"/>
          </p:cNvSpPr>
          <p:nvPr>
            <p:ph idx="1"/>
          </p:nvPr>
        </p:nvSpPr>
        <p:spPr>
          <a:xfrm>
            <a:off x="1295401" y="2416630"/>
            <a:ext cx="9601196" cy="3581400"/>
          </a:xfrm>
        </p:spPr>
        <p:txBody>
          <a:bodyPr>
            <a:noAutofit/>
          </a:bodyPr>
          <a:lstStyle/>
          <a:p>
            <a:r>
              <a:rPr lang="en-US" dirty="0"/>
              <a:t>The Fertilizer Finder is a web application designed to help farmers and gardeners locate nearby fertilizer shops and agricultural supply stores. Built using the MEAN stack (MongoDB, Express.js, Angular, Node.js), the website provides users with essential features such as shop reviews, locations, product offerings (seeds, fertilizers, pesticides), and opening hours.</a:t>
            </a:r>
          </a:p>
          <a:p>
            <a:r>
              <a:rPr lang="en-US" dirty="0"/>
              <a:t>Objective: To streamline the process for users to find and review fertilizer shops in their area, enhancing the accessibility of quality agricultural products and services.</a:t>
            </a:r>
          </a:p>
        </p:txBody>
      </p:sp>
    </p:spTree>
    <p:extLst>
      <p:ext uri="{BB962C8B-B14F-4D97-AF65-F5344CB8AC3E}">
        <p14:creationId xmlns:p14="http://schemas.microsoft.com/office/powerpoint/2010/main" val="510172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05A7E2-2F5A-08DC-B236-B0DBE436F9F4}"/>
              </a:ext>
            </a:extLst>
          </p:cNvPr>
          <p:cNvSpPr txBox="1"/>
          <p:nvPr/>
        </p:nvSpPr>
        <p:spPr>
          <a:xfrm>
            <a:off x="1434193" y="2446661"/>
            <a:ext cx="7426777" cy="3785652"/>
          </a:xfrm>
          <a:prstGeom prst="rect">
            <a:avLst/>
          </a:prstGeom>
          <a:noFill/>
        </p:spPr>
        <p:txBody>
          <a:bodyPr wrap="square">
            <a:spAutoFit/>
          </a:bodyPr>
          <a:lstStyle/>
          <a:p>
            <a:pPr marL="342900" indent="-342900">
              <a:buFont typeface="Arial" panose="020B0604020202020204" pitchFamily="34" charset="0"/>
              <a:buChar char="•"/>
            </a:pPr>
            <a:r>
              <a:rPr lang="en-US" sz="2400" dirty="0"/>
              <a:t>Home Page: Displays a list of shops with ratings, distance from the user, and available products.</a:t>
            </a:r>
          </a:p>
          <a:p>
            <a:pPr marL="342900" indent="-342900">
              <a:buFont typeface="Arial" panose="020B0604020202020204" pitchFamily="34" charset="0"/>
              <a:buChar char="•"/>
            </a:pPr>
            <a:r>
              <a:rPr lang="en-US" sz="2400" dirty="0"/>
              <a:t>About Page: Provides details on the mission of the website, promoting its focus on agriculture and supporting farmers.</a:t>
            </a:r>
          </a:p>
          <a:p>
            <a:pPr marL="342900" indent="-342900">
              <a:buFont typeface="Arial" panose="020B0604020202020204" pitchFamily="34" charset="0"/>
              <a:buChar char="•"/>
            </a:pPr>
            <a:r>
              <a:rPr lang="en-US" sz="2400" dirty="0"/>
              <a:t>Review Page: Allows users to submit and view reviews for each shop, helping others make informed decisions.</a:t>
            </a:r>
          </a:p>
          <a:p>
            <a:pPr marL="342900" indent="-342900">
              <a:buFont typeface="Arial" panose="020B0604020202020204" pitchFamily="34" charset="0"/>
              <a:buChar char="•"/>
            </a:pPr>
            <a:r>
              <a:rPr lang="en-US" sz="2400" dirty="0"/>
              <a:t>Location Details: Integrates Google Maps API to showcase shop locations, including additional details like opening hours and available services</a:t>
            </a:r>
            <a:r>
              <a:rPr lang="en-US" sz="1800" dirty="0"/>
              <a:t>.</a:t>
            </a:r>
            <a:endParaRPr lang="en-IN" sz="1800" dirty="0"/>
          </a:p>
        </p:txBody>
      </p:sp>
      <p:sp>
        <p:nvSpPr>
          <p:cNvPr id="6" name="TextBox 5">
            <a:extLst>
              <a:ext uri="{FF2B5EF4-FFF2-40B4-BE49-F238E27FC236}">
                <a16:creationId xmlns:a16="http://schemas.microsoft.com/office/drawing/2014/main" id="{3C034DFC-2D84-DB6B-0249-2F6D5BC75097}"/>
              </a:ext>
            </a:extLst>
          </p:cNvPr>
          <p:cNvSpPr txBox="1"/>
          <p:nvPr/>
        </p:nvSpPr>
        <p:spPr>
          <a:xfrm>
            <a:off x="1434193" y="1629918"/>
            <a:ext cx="6112328" cy="707886"/>
          </a:xfrm>
          <a:prstGeom prst="rect">
            <a:avLst/>
          </a:prstGeom>
          <a:noFill/>
        </p:spPr>
        <p:txBody>
          <a:bodyPr wrap="square">
            <a:spAutoFit/>
          </a:bodyPr>
          <a:lstStyle/>
          <a:p>
            <a:r>
              <a:rPr lang="en-US" sz="4000" dirty="0">
                <a:solidFill>
                  <a:schemeClr val="accent5">
                    <a:lumMod val="75000"/>
                  </a:schemeClr>
                </a:solidFill>
              </a:rPr>
              <a:t>Key Features:</a:t>
            </a:r>
          </a:p>
        </p:txBody>
      </p:sp>
    </p:spTree>
    <p:extLst>
      <p:ext uri="{BB962C8B-B14F-4D97-AF65-F5344CB8AC3E}">
        <p14:creationId xmlns:p14="http://schemas.microsoft.com/office/powerpoint/2010/main" val="1563836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28D9-911C-15D2-12EB-B3C12E07C4B2}"/>
              </a:ext>
            </a:extLst>
          </p:cNvPr>
          <p:cNvSpPr>
            <a:spLocks noGrp="1"/>
          </p:cNvSpPr>
          <p:nvPr>
            <p:ph type="title"/>
          </p:nvPr>
        </p:nvSpPr>
        <p:spPr>
          <a:xfrm>
            <a:off x="-2253343" y="1266368"/>
            <a:ext cx="12627427" cy="1303867"/>
          </a:xfrm>
        </p:spPr>
        <p:txBody>
          <a:bodyPr>
            <a:normAutofit/>
          </a:bodyPr>
          <a:lstStyle/>
          <a:p>
            <a:r>
              <a:rPr lang="en-IN" sz="5400" dirty="0">
                <a:solidFill>
                  <a:srgbClr val="7030A0"/>
                </a:solidFill>
              </a:rPr>
              <a:t>Technologies Used:</a:t>
            </a:r>
          </a:p>
        </p:txBody>
      </p:sp>
      <p:sp>
        <p:nvSpPr>
          <p:cNvPr id="3" name="Content Placeholder 2">
            <a:extLst>
              <a:ext uri="{FF2B5EF4-FFF2-40B4-BE49-F238E27FC236}">
                <a16:creationId xmlns:a16="http://schemas.microsoft.com/office/drawing/2014/main" id="{A208532B-9576-CC47-F551-272FDA3686EF}"/>
              </a:ext>
            </a:extLst>
          </p:cNvPr>
          <p:cNvSpPr>
            <a:spLocks noGrp="1"/>
          </p:cNvSpPr>
          <p:nvPr>
            <p:ph idx="1"/>
          </p:nvPr>
        </p:nvSpPr>
        <p:spPr/>
        <p:txBody>
          <a:bodyPr/>
          <a:lstStyle/>
          <a:p>
            <a:r>
              <a:rPr lang="en-IN" dirty="0"/>
              <a:t>MongoDB: Database for storing shop details, reviews, and user data.</a:t>
            </a:r>
          </a:p>
          <a:p>
            <a:r>
              <a:rPr lang="en-IN" dirty="0"/>
              <a:t>Express.js: Backend framework for handling API requests.</a:t>
            </a:r>
          </a:p>
          <a:p>
            <a:r>
              <a:rPr lang="en-IN" dirty="0"/>
              <a:t>Angular: Frontend framework for building a dynamic and responsive user interface.</a:t>
            </a:r>
          </a:p>
          <a:p>
            <a:r>
              <a:rPr lang="en-IN" dirty="0"/>
              <a:t>Node.js: Runtime environment for the backend server.</a:t>
            </a:r>
          </a:p>
          <a:p>
            <a:r>
              <a:rPr lang="en-IN" dirty="0"/>
              <a:t>Google Maps API: For embedding maps and displaying shop locations.</a:t>
            </a:r>
          </a:p>
        </p:txBody>
      </p:sp>
    </p:spTree>
    <p:extLst>
      <p:ext uri="{BB962C8B-B14F-4D97-AF65-F5344CB8AC3E}">
        <p14:creationId xmlns:p14="http://schemas.microsoft.com/office/powerpoint/2010/main" val="343420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B5B65-085F-D3D6-5448-62E8A7594988}"/>
              </a:ext>
            </a:extLst>
          </p:cNvPr>
          <p:cNvPicPr>
            <a:picLocks noChangeAspect="1"/>
          </p:cNvPicPr>
          <p:nvPr/>
        </p:nvPicPr>
        <p:blipFill>
          <a:blip r:embed="rId2"/>
          <a:stretch>
            <a:fillRect/>
          </a:stretch>
        </p:blipFill>
        <p:spPr>
          <a:xfrm>
            <a:off x="478971" y="1055914"/>
            <a:ext cx="11234058" cy="5645005"/>
          </a:xfrm>
          <a:prstGeom prst="rect">
            <a:avLst/>
          </a:prstGeom>
        </p:spPr>
      </p:pic>
      <p:sp>
        <p:nvSpPr>
          <p:cNvPr id="4" name="TextBox 3">
            <a:extLst>
              <a:ext uri="{FF2B5EF4-FFF2-40B4-BE49-F238E27FC236}">
                <a16:creationId xmlns:a16="http://schemas.microsoft.com/office/drawing/2014/main" id="{9C0D7E4C-5C52-6ECF-2344-56511B3B00F5}"/>
              </a:ext>
            </a:extLst>
          </p:cNvPr>
          <p:cNvSpPr txBox="1"/>
          <p:nvPr/>
        </p:nvSpPr>
        <p:spPr>
          <a:xfrm>
            <a:off x="816429" y="462876"/>
            <a:ext cx="7100206" cy="707886"/>
          </a:xfrm>
          <a:prstGeom prst="rect">
            <a:avLst/>
          </a:prstGeom>
          <a:noFill/>
        </p:spPr>
        <p:txBody>
          <a:bodyPr wrap="square">
            <a:spAutoFit/>
          </a:bodyPr>
          <a:lstStyle/>
          <a:p>
            <a:r>
              <a:rPr lang="en-IN" sz="4000" dirty="0">
                <a:solidFill>
                  <a:srgbClr val="00B0F0"/>
                </a:solidFill>
              </a:rPr>
              <a:t>Flow Chart:</a:t>
            </a:r>
          </a:p>
        </p:txBody>
      </p:sp>
    </p:spTree>
    <p:extLst>
      <p:ext uri="{BB962C8B-B14F-4D97-AF65-F5344CB8AC3E}">
        <p14:creationId xmlns:p14="http://schemas.microsoft.com/office/powerpoint/2010/main" val="160632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A9F6-4F42-6DC1-2FEE-00EEDCB03CC8}"/>
              </a:ext>
            </a:extLst>
          </p:cNvPr>
          <p:cNvSpPr>
            <a:spLocks noGrp="1"/>
          </p:cNvSpPr>
          <p:nvPr>
            <p:ph type="title"/>
          </p:nvPr>
        </p:nvSpPr>
        <p:spPr>
          <a:xfrm>
            <a:off x="-1611084" y="1417561"/>
            <a:ext cx="9601196" cy="1303867"/>
          </a:xfrm>
        </p:spPr>
        <p:txBody>
          <a:bodyPr/>
          <a:lstStyle/>
          <a:p>
            <a:r>
              <a:rPr lang="en-US" dirty="0">
                <a:solidFill>
                  <a:schemeClr val="accent4"/>
                </a:solidFill>
              </a:rPr>
              <a:t>Home Page:</a:t>
            </a:r>
            <a:endParaRPr lang="en-IN" dirty="0">
              <a:solidFill>
                <a:schemeClr val="accent4"/>
              </a:solidFill>
            </a:endParaRPr>
          </a:p>
        </p:txBody>
      </p:sp>
      <p:pic>
        <p:nvPicPr>
          <p:cNvPr id="7" name="Content Placeholder 6">
            <a:extLst>
              <a:ext uri="{FF2B5EF4-FFF2-40B4-BE49-F238E27FC236}">
                <a16:creationId xmlns:a16="http://schemas.microsoft.com/office/drawing/2014/main" id="{B868C356-5BC0-CCC3-F94F-490B61102244}"/>
              </a:ext>
            </a:extLst>
          </p:cNvPr>
          <p:cNvPicPr>
            <a:picLocks noGrp="1" noChangeAspect="1"/>
          </p:cNvPicPr>
          <p:nvPr>
            <p:ph idx="1"/>
          </p:nvPr>
        </p:nvPicPr>
        <p:blipFill>
          <a:blip r:embed="rId2"/>
          <a:stretch>
            <a:fillRect/>
          </a:stretch>
        </p:blipFill>
        <p:spPr>
          <a:xfrm>
            <a:off x="816429" y="2557463"/>
            <a:ext cx="10613571" cy="3317875"/>
          </a:xfrm>
        </p:spPr>
      </p:pic>
    </p:spTree>
    <p:extLst>
      <p:ext uri="{BB962C8B-B14F-4D97-AF65-F5344CB8AC3E}">
        <p14:creationId xmlns:p14="http://schemas.microsoft.com/office/powerpoint/2010/main" val="25256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8E031-F977-99E4-7919-5E7C5F5DE843}"/>
              </a:ext>
            </a:extLst>
          </p:cNvPr>
          <p:cNvSpPr>
            <a:spLocks noGrp="1"/>
          </p:cNvSpPr>
          <p:nvPr>
            <p:ph type="title"/>
          </p:nvPr>
        </p:nvSpPr>
        <p:spPr>
          <a:xfrm>
            <a:off x="-1197427" y="1395789"/>
            <a:ext cx="9601196" cy="1303867"/>
          </a:xfrm>
        </p:spPr>
        <p:txBody>
          <a:bodyPr>
            <a:normAutofit/>
          </a:bodyPr>
          <a:lstStyle/>
          <a:p>
            <a:r>
              <a:rPr lang="en-US" sz="5400" dirty="0">
                <a:solidFill>
                  <a:srgbClr val="00B050"/>
                </a:solidFill>
              </a:rPr>
              <a:t>About Page:</a:t>
            </a:r>
            <a:endParaRPr lang="en-IN" sz="5400" dirty="0">
              <a:solidFill>
                <a:srgbClr val="00B050"/>
              </a:solidFill>
            </a:endParaRPr>
          </a:p>
        </p:txBody>
      </p:sp>
      <p:pic>
        <p:nvPicPr>
          <p:cNvPr id="5" name="Content Placeholder 4">
            <a:extLst>
              <a:ext uri="{FF2B5EF4-FFF2-40B4-BE49-F238E27FC236}">
                <a16:creationId xmlns:a16="http://schemas.microsoft.com/office/drawing/2014/main" id="{7E185EB1-5476-776A-FDA7-0C98AE19570A}"/>
              </a:ext>
            </a:extLst>
          </p:cNvPr>
          <p:cNvPicPr>
            <a:picLocks noGrp="1" noChangeAspect="1"/>
          </p:cNvPicPr>
          <p:nvPr>
            <p:ph idx="1"/>
          </p:nvPr>
        </p:nvPicPr>
        <p:blipFill>
          <a:blip r:embed="rId2"/>
          <a:stretch>
            <a:fillRect/>
          </a:stretch>
        </p:blipFill>
        <p:spPr>
          <a:xfrm>
            <a:off x="805543" y="2557463"/>
            <a:ext cx="10613571" cy="3317875"/>
          </a:xfrm>
        </p:spPr>
      </p:pic>
    </p:spTree>
    <p:extLst>
      <p:ext uri="{BB962C8B-B14F-4D97-AF65-F5344CB8AC3E}">
        <p14:creationId xmlns:p14="http://schemas.microsoft.com/office/powerpoint/2010/main" val="2976751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FBE10-CAE3-A872-3B72-73DE3655A204}"/>
              </a:ext>
            </a:extLst>
          </p:cNvPr>
          <p:cNvSpPr>
            <a:spLocks noGrp="1"/>
          </p:cNvSpPr>
          <p:nvPr>
            <p:ph type="title"/>
          </p:nvPr>
        </p:nvSpPr>
        <p:spPr>
          <a:xfrm>
            <a:off x="1045030" y="1288671"/>
            <a:ext cx="12137569" cy="1303867"/>
          </a:xfrm>
        </p:spPr>
        <p:txBody>
          <a:bodyPr>
            <a:normAutofit/>
          </a:bodyPr>
          <a:lstStyle/>
          <a:p>
            <a:pPr algn="just"/>
            <a:r>
              <a:rPr lang="en-US" sz="5400" dirty="0">
                <a:solidFill>
                  <a:schemeClr val="accent4"/>
                </a:solidFill>
              </a:rPr>
              <a:t>Location Page:</a:t>
            </a:r>
            <a:endParaRPr lang="en-IN" sz="5400" dirty="0">
              <a:solidFill>
                <a:schemeClr val="accent4"/>
              </a:solidFill>
            </a:endParaRPr>
          </a:p>
        </p:txBody>
      </p:sp>
      <p:pic>
        <p:nvPicPr>
          <p:cNvPr id="5" name="Content Placeholder 4">
            <a:extLst>
              <a:ext uri="{FF2B5EF4-FFF2-40B4-BE49-F238E27FC236}">
                <a16:creationId xmlns:a16="http://schemas.microsoft.com/office/drawing/2014/main" id="{8A618F97-01FD-DA0D-E252-B11BC0CCA288}"/>
              </a:ext>
            </a:extLst>
          </p:cNvPr>
          <p:cNvPicPr>
            <a:picLocks noGrp="1" noChangeAspect="1"/>
          </p:cNvPicPr>
          <p:nvPr>
            <p:ph idx="1"/>
          </p:nvPr>
        </p:nvPicPr>
        <p:blipFill>
          <a:blip r:embed="rId2"/>
          <a:stretch>
            <a:fillRect/>
          </a:stretch>
        </p:blipFill>
        <p:spPr>
          <a:xfrm>
            <a:off x="751114" y="2557463"/>
            <a:ext cx="10678885" cy="3317875"/>
          </a:xfrm>
        </p:spPr>
      </p:pic>
    </p:spTree>
    <p:extLst>
      <p:ext uri="{BB962C8B-B14F-4D97-AF65-F5344CB8AC3E}">
        <p14:creationId xmlns:p14="http://schemas.microsoft.com/office/powerpoint/2010/main" val="420353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668F-430C-148F-010F-5C49A02E9116}"/>
              </a:ext>
            </a:extLst>
          </p:cNvPr>
          <p:cNvSpPr>
            <a:spLocks noGrp="1"/>
          </p:cNvSpPr>
          <p:nvPr>
            <p:ph type="title"/>
          </p:nvPr>
        </p:nvSpPr>
        <p:spPr>
          <a:xfrm>
            <a:off x="-1817914" y="1253065"/>
            <a:ext cx="10896598" cy="1303867"/>
          </a:xfrm>
        </p:spPr>
        <p:txBody>
          <a:bodyPr>
            <a:normAutofit/>
          </a:bodyPr>
          <a:lstStyle/>
          <a:p>
            <a:r>
              <a:rPr lang="en-US" sz="5400" dirty="0">
                <a:solidFill>
                  <a:srgbClr val="FF0000"/>
                </a:solidFill>
              </a:rPr>
              <a:t>Review Page:</a:t>
            </a:r>
            <a:endParaRPr lang="en-IN" sz="5400" dirty="0">
              <a:solidFill>
                <a:srgbClr val="FF0000"/>
              </a:solidFill>
            </a:endParaRPr>
          </a:p>
        </p:txBody>
      </p:sp>
      <p:pic>
        <p:nvPicPr>
          <p:cNvPr id="5" name="Content Placeholder 4">
            <a:extLst>
              <a:ext uri="{FF2B5EF4-FFF2-40B4-BE49-F238E27FC236}">
                <a16:creationId xmlns:a16="http://schemas.microsoft.com/office/drawing/2014/main" id="{F5EE6471-FDA8-3703-516A-A734ABB1388B}"/>
              </a:ext>
            </a:extLst>
          </p:cNvPr>
          <p:cNvPicPr>
            <a:picLocks noGrp="1" noChangeAspect="1"/>
          </p:cNvPicPr>
          <p:nvPr>
            <p:ph idx="1"/>
          </p:nvPr>
        </p:nvPicPr>
        <p:blipFill>
          <a:blip r:embed="rId2"/>
          <a:stretch>
            <a:fillRect/>
          </a:stretch>
        </p:blipFill>
        <p:spPr>
          <a:xfrm>
            <a:off x="762000" y="2557463"/>
            <a:ext cx="10678885" cy="3317875"/>
          </a:xfrm>
        </p:spPr>
      </p:pic>
    </p:spTree>
    <p:extLst>
      <p:ext uri="{BB962C8B-B14F-4D97-AF65-F5344CB8AC3E}">
        <p14:creationId xmlns:p14="http://schemas.microsoft.com/office/powerpoint/2010/main" val="137755500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327</TotalTime>
  <Words>308</Words>
  <Application>Microsoft Office PowerPoint</Application>
  <PresentationFormat>Widescreen</PresentationFormat>
  <Paragraphs>33</Paragraphs>
  <Slides>12</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Garamond</vt:lpstr>
      <vt:lpstr>Organic</vt:lpstr>
      <vt:lpstr>Fertilizer Shop Find</vt:lpstr>
      <vt:lpstr>Description:</vt:lpstr>
      <vt:lpstr>PowerPoint Presentation</vt:lpstr>
      <vt:lpstr>Technologies Used:</vt:lpstr>
      <vt:lpstr>PowerPoint Presentation</vt:lpstr>
      <vt:lpstr>Home Page:</vt:lpstr>
      <vt:lpstr>About Page:</vt:lpstr>
      <vt:lpstr>Location Page:</vt:lpstr>
      <vt:lpstr>Review Page:</vt:lpstr>
      <vt:lpstr>Demo of The Project:</vt:lpstr>
      <vt:lpstr>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KATLA HARSHAVARDHAN REDDY</dc:creator>
  <cp:lastModifiedBy>KATLA HARSHAVARDHAN REDDY</cp:lastModifiedBy>
  <cp:revision>14</cp:revision>
  <dcterms:created xsi:type="dcterms:W3CDTF">2024-09-24T12:08:03Z</dcterms:created>
  <dcterms:modified xsi:type="dcterms:W3CDTF">2024-10-03T07:16:56Z</dcterms:modified>
</cp:coreProperties>
</file>